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325" r:id="rId2"/>
    <p:sldId id="257" r:id="rId3"/>
    <p:sldId id="327" r:id="rId4"/>
    <p:sldId id="271" r:id="rId5"/>
    <p:sldId id="272" r:id="rId6"/>
    <p:sldId id="273" r:id="rId7"/>
    <p:sldId id="328" r:id="rId8"/>
    <p:sldId id="26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28A"/>
    <a:srgbClr val="5A0A64"/>
    <a:srgbClr val="0A5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05" autoAdjust="0"/>
  </p:normalViewPr>
  <p:slideViewPr>
    <p:cSldViewPr snapToGrid="0">
      <p:cViewPr>
        <p:scale>
          <a:sx n="100" d="100"/>
          <a:sy n="100" d="100"/>
        </p:scale>
        <p:origin x="990" y="25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3" d="100"/>
          <a:sy n="63" d="100"/>
        </p:scale>
        <p:origin x="3134"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91260F-8E67-4142-9B39-76983F039C71}" type="datetimeFigureOut">
              <a:rPr lang="en-US" smtClean="0"/>
              <a:t>6/26/2019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2A105C-A869-42C9-8AA2-41C9363A64E9}" type="slidenum">
              <a:rPr lang="en-US" smtClean="0"/>
              <a:t>‹#›</a:t>
            </a:fld>
            <a:endParaRPr lang="en-US"/>
          </a:p>
        </p:txBody>
      </p:sp>
    </p:spTree>
    <p:extLst>
      <p:ext uri="{BB962C8B-B14F-4D97-AF65-F5344CB8AC3E}">
        <p14:creationId xmlns:p14="http://schemas.microsoft.com/office/powerpoint/2010/main" val="435887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3C8242-23A9-4A71-89FB-512D1F07F297}" type="datetime1">
              <a:rPr lang="en-US" smtClean="0"/>
              <a:t>6/26/2019</a:t>
            </a:fld>
            <a:endParaRPr lang="en-US"/>
          </a:p>
        </p:txBody>
      </p:sp>
      <p:sp>
        <p:nvSpPr>
          <p:cNvPr id="5" name="Footer Placeholder 4"/>
          <p:cNvSpPr>
            <a:spLocks noGrp="1"/>
          </p:cNvSpPr>
          <p:nvPr>
            <p:ph type="ftr" sz="quarter" idx="11"/>
          </p:nvPr>
        </p:nvSpPr>
        <p:spPr/>
        <p:txBody>
          <a:bodyPr/>
          <a:lstStyle/>
          <a:p>
            <a:r>
              <a:rPr lang="en-US" dirty="0"/>
              <a:t>www.WRCollaborative.org</a:t>
            </a:r>
          </a:p>
        </p:txBody>
      </p:sp>
      <p:sp>
        <p:nvSpPr>
          <p:cNvPr id="6" name="Slide Number Placeholder 5"/>
          <p:cNvSpPr>
            <a:spLocks noGrp="1"/>
          </p:cNvSpPr>
          <p:nvPr>
            <p:ph type="sldNum" sz="quarter" idx="12"/>
          </p:nvPr>
        </p:nvSpPr>
        <p:spPr/>
        <p:txBody>
          <a:bodyPr/>
          <a:lstStyle/>
          <a:p>
            <a:fld id="{4D4EF74E-87E7-49CB-B97F-BF4E98A182F9}" type="slidenum">
              <a:rPr lang="en-US" smtClean="0"/>
              <a:t>‹#›</a:t>
            </a:fld>
            <a:endParaRPr lang="en-US"/>
          </a:p>
        </p:txBody>
      </p:sp>
    </p:spTree>
    <p:extLst>
      <p:ext uri="{BB962C8B-B14F-4D97-AF65-F5344CB8AC3E}">
        <p14:creationId xmlns:p14="http://schemas.microsoft.com/office/powerpoint/2010/main" val="83794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F002D9A-340B-4B9A-9994-D6E20DFF06D4}"/>
              </a:ext>
            </a:extLst>
          </p:cNvPr>
          <p:cNvSpPr/>
          <p:nvPr userDrawn="1"/>
        </p:nvSpPr>
        <p:spPr>
          <a:xfrm>
            <a:off x="0" y="6311900"/>
            <a:ext cx="12192000" cy="54610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0" dirty="0"/>
              <a:t>www.WRCollaborative.org</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buClr>
                <a:srgbClr val="1D428A"/>
              </a:buClr>
              <a:defRPr/>
            </a:lvl1pPr>
            <a:lvl2pPr>
              <a:buClr>
                <a:srgbClr val="1D428A"/>
              </a:buClr>
              <a:defRPr>
                <a:solidFill>
                  <a:schemeClr val="tx1"/>
                </a:solidFill>
              </a:defRPr>
            </a:lvl2pPr>
            <a:lvl3pPr>
              <a:buClr>
                <a:srgbClr val="1D428A"/>
              </a:buClr>
              <a:defRPr>
                <a:solidFill>
                  <a:schemeClr val="tx1"/>
                </a:solidFill>
              </a:defRPr>
            </a:lvl3pPr>
            <a:lvl4pPr>
              <a:buClr>
                <a:srgbClr val="1D428A"/>
              </a:buClr>
              <a:defRPr>
                <a:solidFill>
                  <a:schemeClr val="tx1"/>
                </a:solidFill>
              </a:defRPr>
            </a:lvl4pPr>
            <a:lvl5pPr>
              <a:buClr>
                <a:srgbClr val="1D428A"/>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122B466-8D63-49B8-A936-E728AF38F5BB}" type="datetime1">
              <a:rPr lang="en-US" smtClean="0"/>
              <a:t>6/26/2019</a:t>
            </a:fld>
            <a:endParaRPr lang="en-US" dirty="0"/>
          </a:p>
        </p:txBody>
      </p:sp>
      <p:sp>
        <p:nvSpPr>
          <p:cNvPr id="6" name="Slide Number Placeholder 5"/>
          <p:cNvSpPr>
            <a:spLocks noGrp="1"/>
          </p:cNvSpPr>
          <p:nvPr>
            <p:ph type="sldNum" sz="quarter" idx="12"/>
          </p:nvPr>
        </p:nvSpPr>
        <p:spPr/>
        <p:txBody>
          <a:bodyPr/>
          <a:lstStyle/>
          <a:p>
            <a:fld id="{4D4EF74E-87E7-49CB-B97F-BF4E98A182F9}" type="slidenum">
              <a:rPr lang="en-US" smtClean="0"/>
              <a:t>‹#›</a:t>
            </a:fld>
            <a:endParaRPr lang="en-US"/>
          </a:p>
        </p:txBody>
      </p:sp>
      <p:pic>
        <p:nvPicPr>
          <p:cNvPr id="7" name="Picture 6" descr="A picture containing clipart&#10;&#10;Description automatically generated">
            <a:extLst>
              <a:ext uri="{FF2B5EF4-FFF2-40B4-BE49-F238E27FC236}">
                <a16:creationId xmlns:a16="http://schemas.microsoft.com/office/drawing/2014/main" id="{76A87664-4B13-4C43-8B33-6B51411C56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126087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2C5F3B-C4E5-4438-8483-5DE46350367B}"/>
              </a:ext>
            </a:extLst>
          </p:cNvPr>
          <p:cNvSpPr/>
          <p:nvPr userDrawn="1"/>
        </p:nvSpPr>
        <p:spPr>
          <a:xfrm>
            <a:off x="0" y="6333979"/>
            <a:ext cx="12192000" cy="524021"/>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7" name="Picture 6" descr="A picture containing clipart&#10;&#10;Description automatically generated">
            <a:extLst>
              <a:ext uri="{FF2B5EF4-FFF2-40B4-BE49-F238E27FC236}">
                <a16:creationId xmlns:a16="http://schemas.microsoft.com/office/drawing/2014/main" id="{530C4CE5-3ADA-42FA-B7D4-A1B1345E2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
        <p:nvSpPr>
          <p:cNvPr id="9" name="Date Placeholder 8">
            <a:extLst>
              <a:ext uri="{FF2B5EF4-FFF2-40B4-BE49-F238E27FC236}">
                <a16:creationId xmlns:a16="http://schemas.microsoft.com/office/drawing/2014/main" id="{6DA93802-7BBA-4036-8ECF-7949B405F2BC}"/>
              </a:ext>
            </a:extLst>
          </p:cNvPr>
          <p:cNvSpPr>
            <a:spLocks noGrp="1"/>
          </p:cNvSpPr>
          <p:nvPr>
            <p:ph type="dt" sz="half" idx="10"/>
          </p:nvPr>
        </p:nvSpPr>
        <p:spPr/>
        <p:txBody>
          <a:bodyPr/>
          <a:lstStyle/>
          <a:p>
            <a:fld id="{FC3CB56F-7F92-48D5-AF7D-E580C5600A7A}" type="datetime1">
              <a:rPr lang="en-US" smtClean="0"/>
              <a:t>6/26/2019</a:t>
            </a:fld>
            <a:endParaRPr lang="en-US" dirty="0"/>
          </a:p>
        </p:txBody>
      </p:sp>
      <p:sp>
        <p:nvSpPr>
          <p:cNvPr id="10" name="Footer Placeholder 9">
            <a:extLst>
              <a:ext uri="{FF2B5EF4-FFF2-40B4-BE49-F238E27FC236}">
                <a16:creationId xmlns:a16="http://schemas.microsoft.com/office/drawing/2014/main" id="{06921C14-210A-49DB-8D2F-0E09548AFD1C}"/>
              </a:ext>
            </a:extLst>
          </p:cNvPr>
          <p:cNvSpPr>
            <a:spLocks noGrp="1"/>
          </p:cNvSpPr>
          <p:nvPr>
            <p:ph type="ftr" sz="quarter" idx="11"/>
          </p:nvPr>
        </p:nvSpPr>
        <p:spPr/>
        <p:txBody>
          <a:bodyPr/>
          <a:lstStyle/>
          <a:p>
            <a:r>
              <a:rPr lang="en-US" dirty="0"/>
              <a:t>www.WRCollaborative. org</a:t>
            </a:r>
          </a:p>
        </p:txBody>
      </p:sp>
      <p:sp>
        <p:nvSpPr>
          <p:cNvPr id="11" name="Slide Number Placeholder 10">
            <a:extLst>
              <a:ext uri="{FF2B5EF4-FFF2-40B4-BE49-F238E27FC236}">
                <a16:creationId xmlns:a16="http://schemas.microsoft.com/office/drawing/2014/main" id="{E2BD5DE9-D66C-42C6-A0F6-A65C6C7E3336}"/>
              </a:ext>
            </a:extLst>
          </p:cNvPr>
          <p:cNvSpPr>
            <a:spLocks noGrp="1"/>
          </p:cNvSpPr>
          <p:nvPr>
            <p:ph type="sldNum" sz="quarter" idx="12"/>
          </p:nvPr>
        </p:nvSpPr>
        <p:spPr/>
        <p:txBody>
          <a:bodyPr/>
          <a:lstStyle/>
          <a:p>
            <a:fld id="{4D4EF74E-87E7-49CB-B97F-BF4E98A182F9}" type="slidenum">
              <a:rPr lang="en-US" smtClean="0"/>
              <a:pPr/>
              <a:t>‹#›</a:t>
            </a:fld>
            <a:endParaRPr lang="en-US" dirty="0"/>
          </a:p>
        </p:txBody>
      </p:sp>
      <p:sp>
        <p:nvSpPr>
          <p:cNvPr id="12" name="Title 11">
            <a:extLst>
              <a:ext uri="{FF2B5EF4-FFF2-40B4-BE49-F238E27FC236}">
                <a16:creationId xmlns:a16="http://schemas.microsoft.com/office/drawing/2014/main" id="{4367E371-F51E-4412-9C25-D467FBCEB2B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25268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48DBA3-61FA-4BC9-83EE-CA320BC561ED}"/>
              </a:ext>
            </a:extLst>
          </p:cNvPr>
          <p:cNvSpPr/>
          <p:nvPr userDrawn="1"/>
        </p:nvSpPr>
        <p:spPr>
          <a:xfrm>
            <a:off x="0" y="6311900"/>
            <a:ext cx="12192000" cy="54610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DED171-4D03-4413-B2DF-971CD17F6D18}" type="datetime1">
              <a:rPr lang="en-US" smtClean="0"/>
              <a:t>6/26/2019</a:t>
            </a:fld>
            <a:endParaRPr lang="en-US"/>
          </a:p>
        </p:txBody>
      </p:sp>
      <p:sp>
        <p:nvSpPr>
          <p:cNvPr id="6" name="Footer Placeholder 5"/>
          <p:cNvSpPr>
            <a:spLocks noGrp="1"/>
          </p:cNvSpPr>
          <p:nvPr>
            <p:ph type="ftr" sz="quarter" idx="11"/>
          </p:nvPr>
        </p:nvSpPr>
        <p:spPr/>
        <p:txBody>
          <a:bodyPr/>
          <a:lstStyle/>
          <a:p>
            <a:r>
              <a:rPr lang="en-US" dirty="0"/>
              <a:t>www.WRCollaborative.org</a:t>
            </a:r>
          </a:p>
        </p:txBody>
      </p:sp>
      <p:sp>
        <p:nvSpPr>
          <p:cNvPr id="7" name="Slide Number Placeholder 6"/>
          <p:cNvSpPr>
            <a:spLocks noGrp="1"/>
          </p:cNvSpPr>
          <p:nvPr>
            <p:ph type="sldNum" sz="quarter" idx="12"/>
          </p:nvPr>
        </p:nvSpPr>
        <p:spPr/>
        <p:txBody>
          <a:bodyPr/>
          <a:lstStyle/>
          <a:p>
            <a:fld id="{4D4EF74E-87E7-49CB-B97F-BF4E98A182F9}" type="slidenum">
              <a:rPr lang="en-US" smtClean="0"/>
              <a:t>‹#›</a:t>
            </a:fld>
            <a:endParaRPr lang="en-US"/>
          </a:p>
        </p:txBody>
      </p:sp>
      <p:pic>
        <p:nvPicPr>
          <p:cNvPr id="8" name="Picture 7" descr="A picture containing clipart&#10;&#10;Description automatically generated">
            <a:extLst>
              <a:ext uri="{FF2B5EF4-FFF2-40B4-BE49-F238E27FC236}">
                <a16:creationId xmlns:a16="http://schemas.microsoft.com/office/drawing/2014/main" id="{3C16C3E7-A38F-4847-A2C8-E16CE800DF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1250365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360EC9A-610A-424E-8DD9-531A5BBA905D}"/>
              </a:ext>
            </a:extLst>
          </p:cNvPr>
          <p:cNvSpPr/>
          <p:nvPr userDrawn="1"/>
        </p:nvSpPr>
        <p:spPr>
          <a:xfrm>
            <a:off x="0" y="6356350"/>
            <a:ext cx="12192000" cy="50165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2F459F-8A63-4D20-AA60-33081B10FA85}" type="datetime1">
              <a:rPr lang="en-US" smtClean="0"/>
              <a:t>6/26/2019</a:t>
            </a:fld>
            <a:endParaRPr lang="en-US"/>
          </a:p>
        </p:txBody>
      </p:sp>
      <p:sp>
        <p:nvSpPr>
          <p:cNvPr id="8" name="Footer Placeholder 7"/>
          <p:cNvSpPr>
            <a:spLocks noGrp="1"/>
          </p:cNvSpPr>
          <p:nvPr>
            <p:ph type="ftr" sz="quarter" idx="11"/>
          </p:nvPr>
        </p:nvSpPr>
        <p:spPr/>
        <p:txBody>
          <a:bodyPr/>
          <a:lstStyle/>
          <a:p>
            <a:r>
              <a:rPr lang="en-US" dirty="0"/>
              <a:t>www.WRCollaborative.org</a:t>
            </a:r>
          </a:p>
        </p:txBody>
      </p:sp>
      <p:sp>
        <p:nvSpPr>
          <p:cNvPr id="9" name="Slide Number Placeholder 8"/>
          <p:cNvSpPr>
            <a:spLocks noGrp="1"/>
          </p:cNvSpPr>
          <p:nvPr>
            <p:ph type="sldNum" sz="quarter" idx="12"/>
          </p:nvPr>
        </p:nvSpPr>
        <p:spPr/>
        <p:txBody>
          <a:bodyPr/>
          <a:lstStyle/>
          <a:p>
            <a:fld id="{4D4EF74E-87E7-49CB-B97F-BF4E98A182F9}" type="slidenum">
              <a:rPr lang="en-US" smtClean="0"/>
              <a:t>‹#›</a:t>
            </a:fld>
            <a:endParaRPr lang="en-US"/>
          </a:p>
        </p:txBody>
      </p:sp>
      <p:pic>
        <p:nvPicPr>
          <p:cNvPr id="10" name="Picture 9" descr="A picture containing clipart&#10;&#10;Description automatically generated">
            <a:extLst>
              <a:ext uri="{FF2B5EF4-FFF2-40B4-BE49-F238E27FC236}">
                <a16:creationId xmlns:a16="http://schemas.microsoft.com/office/drawing/2014/main" id="{83656A99-9B06-447F-8AA9-5A90F520D1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426528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1589E2C-6146-4653-B70D-F1E728970680}"/>
              </a:ext>
            </a:extLst>
          </p:cNvPr>
          <p:cNvSpPr/>
          <p:nvPr userDrawn="1"/>
        </p:nvSpPr>
        <p:spPr>
          <a:xfrm>
            <a:off x="0" y="6356350"/>
            <a:ext cx="12192000" cy="50165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43FAD1-2D0A-4047-B20B-375BF60F1AF1}" type="datetime1">
              <a:rPr lang="en-US" smtClean="0"/>
              <a:t>6/26/2019</a:t>
            </a:fld>
            <a:endParaRPr lang="en-US"/>
          </a:p>
        </p:txBody>
      </p:sp>
      <p:sp>
        <p:nvSpPr>
          <p:cNvPr id="4" name="Footer Placeholder 3"/>
          <p:cNvSpPr>
            <a:spLocks noGrp="1"/>
          </p:cNvSpPr>
          <p:nvPr>
            <p:ph type="ftr" sz="quarter" idx="11"/>
          </p:nvPr>
        </p:nvSpPr>
        <p:spPr/>
        <p:txBody>
          <a:bodyPr/>
          <a:lstStyle/>
          <a:p>
            <a:r>
              <a:rPr lang="en-US" dirty="0"/>
              <a:t>www.WRCollaborative.org</a:t>
            </a:r>
          </a:p>
        </p:txBody>
      </p:sp>
      <p:sp>
        <p:nvSpPr>
          <p:cNvPr id="5" name="Slide Number Placeholder 4"/>
          <p:cNvSpPr>
            <a:spLocks noGrp="1"/>
          </p:cNvSpPr>
          <p:nvPr>
            <p:ph type="sldNum" sz="quarter" idx="12"/>
          </p:nvPr>
        </p:nvSpPr>
        <p:spPr/>
        <p:txBody>
          <a:bodyPr/>
          <a:lstStyle/>
          <a:p>
            <a:fld id="{4D4EF74E-87E7-49CB-B97F-BF4E98A182F9}" type="slidenum">
              <a:rPr lang="en-US" smtClean="0"/>
              <a:t>‹#›</a:t>
            </a:fld>
            <a:endParaRPr lang="en-US"/>
          </a:p>
        </p:txBody>
      </p:sp>
      <p:pic>
        <p:nvPicPr>
          <p:cNvPr id="6" name="Picture 5" descr="A picture containing clipart&#10;&#10;Description automatically generated">
            <a:extLst>
              <a:ext uri="{FF2B5EF4-FFF2-40B4-BE49-F238E27FC236}">
                <a16:creationId xmlns:a16="http://schemas.microsoft.com/office/drawing/2014/main" id="{5DEA985A-35AC-4F22-9FBE-C70BDA53BB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10540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FC68A55-1792-4284-9E07-F6FF2EC0F84B}"/>
              </a:ext>
            </a:extLst>
          </p:cNvPr>
          <p:cNvSpPr/>
          <p:nvPr userDrawn="1"/>
        </p:nvSpPr>
        <p:spPr>
          <a:xfrm>
            <a:off x="0" y="6356350"/>
            <a:ext cx="12192000" cy="50165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F870DA8-7936-4A90-A24B-11518E531BE1}" type="datetime1">
              <a:rPr lang="en-US" smtClean="0"/>
              <a:t>6/26/2019</a:t>
            </a:fld>
            <a:endParaRPr lang="en-US"/>
          </a:p>
        </p:txBody>
      </p:sp>
      <p:sp>
        <p:nvSpPr>
          <p:cNvPr id="3" name="Footer Placeholder 2"/>
          <p:cNvSpPr>
            <a:spLocks noGrp="1"/>
          </p:cNvSpPr>
          <p:nvPr>
            <p:ph type="ftr" sz="quarter" idx="11"/>
          </p:nvPr>
        </p:nvSpPr>
        <p:spPr/>
        <p:txBody>
          <a:bodyPr/>
          <a:lstStyle/>
          <a:p>
            <a:r>
              <a:rPr lang="en-US" dirty="0"/>
              <a:t>www.WRCollaborative.org</a:t>
            </a:r>
          </a:p>
        </p:txBody>
      </p:sp>
      <p:sp>
        <p:nvSpPr>
          <p:cNvPr id="4" name="Slide Number Placeholder 3"/>
          <p:cNvSpPr>
            <a:spLocks noGrp="1"/>
          </p:cNvSpPr>
          <p:nvPr>
            <p:ph type="sldNum" sz="quarter" idx="12"/>
          </p:nvPr>
        </p:nvSpPr>
        <p:spPr/>
        <p:txBody>
          <a:bodyPr/>
          <a:lstStyle/>
          <a:p>
            <a:fld id="{4D4EF74E-87E7-49CB-B97F-BF4E98A182F9}" type="slidenum">
              <a:rPr lang="en-US" smtClean="0"/>
              <a:t>‹#›</a:t>
            </a:fld>
            <a:endParaRPr lang="en-US"/>
          </a:p>
        </p:txBody>
      </p:sp>
      <p:pic>
        <p:nvPicPr>
          <p:cNvPr id="5" name="Picture 4" descr="A picture containing clipart&#10;&#10;Description automatically generated">
            <a:extLst>
              <a:ext uri="{FF2B5EF4-FFF2-40B4-BE49-F238E27FC236}">
                <a16:creationId xmlns:a16="http://schemas.microsoft.com/office/drawing/2014/main" id="{151006D4-EAF2-4918-A199-5E4E259DFC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641649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13EF01-8EFB-4278-8FF4-598A3574DBB6}"/>
              </a:ext>
            </a:extLst>
          </p:cNvPr>
          <p:cNvSpPr/>
          <p:nvPr userDrawn="1"/>
        </p:nvSpPr>
        <p:spPr>
          <a:xfrm>
            <a:off x="0" y="6356350"/>
            <a:ext cx="12192000" cy="50165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6251F9-59EA-48A4-AFA3-6B8537A3DD5E}" type="datetime1">
              <a:rPr lang="en-US" smtClean="0"/>
              <a:t>6/26/2019</a:t>
            </a:fld>
            <a:endParaRPr lang="en-US"/>
          </a:p>
        </p:txBody>
      </p:sp>
      <p:sp>
        <p:nvSpPr>
          <p:cNvPr id="6" name="Footer Placeholder 5"/>
          <p:cNvSpPr>
            <a:spLocks noGrp="1"/>
          </p:cNvSpPr>
          <p:nvPr>
            <p:ph type="ftr" sz="quarter" idx="11"/>
          </p:nvPr>
        </p:nvSpPr>
        <p:spPr/>
        <p:txBody>
          <a:bodyPr/>
          <a:lstStyle/>
          <a:p>
            <a:r>
              <a:rPr lang="en-US" dirty="0"/>
              <a:t>www.WRCollaborative.org</a:t>
            </a:r>
          </a:p>
        </p:txBody>
      </p:sp>
      <p:sp>
        <p:nvSpPr>
          <p:cNvPr id="7" name="Slide Number Placeholder 6"/>
          <p:cNvSpPr>
            <a:spLocks noGrp="1"/>
          </p:cNvSpPr>
          <p:nvPr>
            <p:ph type="sldNum" sz="quarter" idx="12"/>
          </p:nvPr>
        </p:nvSpPr>
        <p:spPr/>
        <p:txBody>
          <a:bodyPr/>
          <a:lstStyle/>
          <a:p>
            <a:fld id="{4D4EF74E-87E7-49CB-B97F-BF4E98A182F9}" type="slidenum">
              <a:rPr lang="en-US" smtClean="0"/>
              <a:t>‹#›</a:t>
            </a:fld>
            <a:endParaRPr lang="en-US"/>
          </a:p>
        </p:txBody>
      </p:sp>
      <p:pic>
        <p:nvPicPr>
          <p:cNvPr id="8" name="Picture 7" descr="A picture containing clipart&#10;&#10;Description automatically generated">
            <a:extLst>
              <a:ext uri="{FF2B5EF4-FFF2-40B4-BE49-F238E27FC236}">
                <a16:creationId xmlns:a16="http://schemas.microsoft.com/office/drawing/2014/main" id="{50B4C773-A620-48D9-A602-F2D5C4D925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2719374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268EC0E-21E6-4B46-B019-4C76B4D147F7}"/>
              </a:ext>
            </a:extLst>
          </p:cNvPr>
          <p:cNvSpPr/>
          <p:nvPr userDrawn="1"/>
        </p:nvSpPr>
        <p:spPr>
          <a:xfrm>
            <a:off x="0" y="6356350"/>
            <a:ext cx="12192000" cy="50165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70FA5E-8155-4A7F-B1EE-4EA6B0AC1F7D}" type="datetime1">
              <a:rPr lang="en-US" smtClean="0"/>
              <a:t>6/26/2019</a:t>
            </a:fld>
            <a:endParaRPr lang="en-US"/>
          </a:p>
        </p:txBody>
      </p:sp>
      <p:sp>
        <p:nvSpPr>
          <p:cNvPr id="6" name="Footer Placeholder 5"/>
          <p:cNvSpPr>
            <a:spLocks noGrp="1"/>
          </p:cNvSpPr>
          <p:nvPr>
            <p:ph type="ftr" sz="quarter" idx="11"/>
          </p:nvPr>
        </p:nvSpPr>
        <p:spPr/>
        <p:txBody>
          <a:bodyPr/>
          <a:lstStyle/>
          <a:p>
            <a:r>
              <a:rPr lang="en-US" dirty="0"/>
              <a:t>www.WRCollaborative.org</a:t>
            </a:r>
          </a:p>
        </p:txBody>
      </p:sp>
      <p:sp>
        <p:nvSpPr>
          <p:cNvPr id="7" name="Slide Number Placeholder 6"/>
          <p:cNvSpPr>
            <a:spLocks noGrp="1"/>
          </p:cNvSpPr>
          <p:nvPr>
            <p:ph type="sldNum" sz="quarter" idx="12"/>
          </p:nvPr>
        </p:nvSpPr>
        <p:spPr/>
        <p:txBody>
          <a:bodyPr/>
          <a:lstStyle/>
          <a:p>
            <a:fld id="{4D4EF74E-87E7-49CB-B97F-BF4E98A182F9}" type="slidenum">
              <a:rPr lang="en-US" smtClean="0"/>
              <a:t>‹#›</a:t>
            </a:fld>
            <a:endParaRPr lang="en-US"/>
          </a:p>
        </p:txBody>
      </p:sp>
      <p:pic>
        <p:nvPicPr>
          <p:cNvPr id="8" name="Picture 7" descr="A picture containing clipart&#10;&#10;Description automatically generated">
            <a:extLst>
              <a:ext uri="{FF2B5EF4-FFF2-40B4-BE49-F238E27FC236}">
                <a16:creationId xmlns:a16="http://schemas.microsoft.com/office/drawing/2014/main" id="{51670E5A-5B00-4B60-93B3-CFCF4766B30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4206336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1A09FD-A864-43F2-8B2D-D5C5E164BC7E}"/>
              </a:ext>
            </a:extLst>
          </p:cNvPr>
          <p:cNvSpPr/>
          <p:nvPr userDrawn="1"/>
        </p:nvSpPr>
        <p:spPr>
          <a:xfrm>
            <a:off x="0" y="6311900"/>
            <a:ext cx="12192000" cy="54610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FC3CB56F-7F92-48D5-AF7D-E580C5600A7A}" type="datetime1">
              <a:rPr lang="en-US" smtClean="0"/>
              <a:t>6/26/2019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r>
              <a:rPr lang="en-US" dirty="0"/>
              <a:t>www.WRCollaborative.com</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4D4EF74E-87E7-49CB-B97F-BF4E98A182F9}" type="slidenum">
              <a:rPr lang="en-US" smtClean="0"/>
              <a:pPr/>
              <a:t>‹#›</a:t>
            </a:fld>
            <a:endParaRPr lang="en-US" dirty="0"/>
          </a:p>
        </p:txBody>
      </p:sp>
      <p:pic>
        <p:nvPicPr>
          <p:cNvPr id="8" name="Picture 7" descr="A picture containing clipart&#10;&#10;Description automatically generated">
            <a:extLst>
              <a:ext uri="{FF2B5EF4-FFF2-40B4-BE49-F238E27FC236}">
                <a16:creationId xmlns:a16="http://schemas.microsoft.com/office/drawing/2014/main" id="{E255E3B8-6FD0-46CB-AD0B-9D4C897C19F8}"/>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610600" y="4746479"/>
            <a:ext cx="2699026" cy="1430484"/>
          </a:xfrm>
          <a:prstGeom prst="rect">
            <a:avLst/>
          </a:prstGeom>
        </p:spPr>
      </p:pic>
    </p:spTree>
    <p:extLst>
      <p:ext uri="{BB962C8B-B14F-4D97-AF65-F5344CB8AC3E}">
        <p14:creationId xmlns:p14="http://schemas.microsoft.com/office/powerpoint/2010/main" val="4191971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7BDBF2-6ACC-43AC-8A63-F506EE5D4F37}"/>
              </a:ext>
            </a:extLst>
          </p:cNvPr>
          <p:cNvSpPr/>
          <p:nvPr/>
        </p:nvSpPr>
        <p:spPr>
          <a:xfrm>
            <a:off x="0" y="4807131"/>
            <a:ext cx="12192000" cy="2050869"/>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clipart&#10;&#10;Description automatically generated">
            <a:extLst>
              <a:ext uri="{FF2B5EF4-FFF2-40B4-BE49-F238E27FC236}">
                <a16:creationId xmlns:a16="http://schemas.microsoft.com/office/drawing/2014/main" id="{9C83BD15-2480-4B80-AC55-D9A66F391D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619" y="468977"/>
            <a:ext cx="6677483" cy="3539066"/>
          </a:xfrm>
          <a:prstGeom prst="rect">
            <a:avLst/>
          </a:prstGeom>
        </p:spPr>
      </p:pic>
      <p:sp>
        <p:nvSpPr>
          <p:cNvPr id="2" name="Title 1">
            <a:extLst>
              <a:ext uri="{FF2B5EF4-FFF2-40B4-BE49-F238E27FC236}">
                <a16:creationId xmlns:a16="http://schemas.microsoft.com/office/drawing/2014/main" id="{B8C4DB84-4487-4B71-A055-CE6D246B394A}"/>
              </a:ext>
            </a:extLst>
          </p:cNvPr>
          <p:cNvSpPr>
            <a:spLocks noGrp="1"/>
          </p:cNvSpPr>
          <p:nvPr>
            <p:ph type="ctrTitle"/>
          </p:nvPr>
        </p:nvSpPr>
        <p:spPr>
          <a:xfrm>
            <a:off x="1600200" y="4269282"/>
            <a:ext cx="8991600" cy="1264762"/>
          </a:xfrm>
          <a:solidFill>
            <a:srgbClr val="FFFFFF"/>
          </a:solidFill>
          <a:ln w="38100">
            <a:solidFill>
              <a:srgbClr val="1D428A"/>
            </a:solidFill>
            <a:miter lim="800000"/>
          </a:ln>
        </p:spPr>
        <p:txBody>
          <a:bodyPr anchor="ctr">
            <a:normAutofit/>
          </a:bodyPr>
          <a:lstStyle/>
          <a:p>
            <a:r>
              <a:rPr lang="en-US" sz="4000" dirty="0">
                <a:solidFill>
                  <a:srgbClr val="404040"/>
                </a:solidFill>
              </a:rPr>
              <a:t>Background</a:t>
            </a:r>
          </a:p>
        </p:txBody>
      </p:sp>
      <p:sp>
        <p:nvSpPr>
          <p:cNvPr id="3" name="Subtitle 2">
            <a:extLst>
              <a:ext uri="{FF2B5EF4-FFF2-40B4-BE49-F238E27FC236}">
                <a16:creationId xmlns:a16="http://schemas.microsoft.com/office/drawing/2014/main" id="{3BEF1BCE-9909-460A-B8D6-17172D0D4CC0}"/>
              </a:ext>
            </a:extLst>
          </p:cNvPr>
          <p:cNvSpPr>
            <a:spLocks noGrp="1"/>
          </p:cNvSpPr>
          <p:nvPr>
            <p:ph type="subTitle" idx="1"/>
          </p:nvPr>
        </p:nvSpPr>
        <p:spPr>
          <a:xfrm>
            <a:off x="2695194" y="5688536"/>
            <a:ext cx="6801612" cy="925328"/>
          </a:xfrm>
        </p:spPr>
        <p:txBody>
          <a:bodyPr>
            <a:normAutofit/>
          </a:bodyPr>
          <a:lstStyle/>
          <a:p>
            <a:r>
              <a:rPr lang="en-US" sz="1800" dirty="0">
                <a:solidFill>
                  <a:srgbClr val="FFFFFF"/>
                </a:solidFill>
              </a:rPr>
              <a:t>June 26, 2019</a:t>
            </a:r>
          </a:p>
          <a:p>
            <a:r>
              <a:rPr lang="en-US" sz="1300" dirty="0">
                <a:solidFill>
                  <a:schemeClr val="bg1"/>
                </a:solidFill>
              </a:rPr>
              <a:t>www.WRCollaborative.org</a:t>
            </a:r>
          </a:p>
          <a:p>
            <a:endParaRPr lang="en-US" sz="1800" dirty="0">
              <a:solidFill>
                <a:srgbClr val="FFFFFF"/>
              </a:solidFill>
            </a:endParaRPr>
          </a:p>
        </p:txBody>
      </p:sp>
    </p:spTree>
    <p:extLst>
      <p:ext uri="{BB962C8B-B14F-4D97-AF65-F5344CB8AC3E}">
        <p14:creationId xmlns:p14="http://schemas.microsoft.com/office/powerpoint/2010/main" val="190554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15FA2-4CB3-4393-9A96-FDBA7098B946}"/>
              </a:ext>
            </a:extLst>
          </p:cNvPr>
          <p:cNvSpPr>
            <a:spLocks noGrp="1"/>
          </p:cNvSpPr>
          <p:nvPr>
            <p:ph type="title"/>
          </p:nvPr>
        </p:nvSpPr>
        <p:spPr/>
        <p:txBody>
          <a:bodyPr/>
          <a:lstStyle/>
          <a:p>
            <a:r>
              <a:rPr lang="en-US" dirty="0"/>
              <a:t>Timeline</a:t>
            </a:r>
          </a:p>
        </p:txBody>
      </p:sp>
      <p:sp>
        <p:nvSpPr>
          <p:cNvPr id="6" name="Content Placeholder 5">
            <a:extLst>
              <a:ext uri="{FF2B5EF4-FFF2-40B4-BE49-F238E27FC236}">
                <a16:creationId xmlns:a16="http://schemas.microsoft.com/office/drawing/2014/main" id="{3C46FCEB-E197-42AB-9CFC-D8DC761943A6}"/>
              </a:ext>
            </a:extLst>
          </p:cNvPr>
          <p:cNvSpPr>
            <a:spLocks noGrp="1"/>
          </p:cNvSpPr>
          <p:nvPr>
            <p:ph idx="1"/>
          </p:nvPr>
        </p:nvSpPr>
        <p:spPr>
          <a:xfrm>
            <a:off x="811565" y="1806101"/>
            <a:ext cx="11191047" cy="4351338"/>
          </a:xfrm>
        </p:spPr>
        <p:txBody>
          <a:bodyPr>
            <a:normAutofit/>
          </a:bodyPr>
          <a:lstStyle/>
          <a:p>
            <a:r>
              <a:rPr lang="en-US" sz="2400" dirty="0"/>
              <a:t>February 20, 2018 — First meeting of Tier One Founders</a:t>
            </a:r>
          </a:p>
          <a:p>
            <a:r>
              <a:rPr lang="en-US" sz="2400" dirty="0"/>
              <a:t>March 12, 2018 — First meeting of Board of Directors</a:t>
            </a:r>
          </a:p>
          <a:p>
            <a:r>
              <a:rPr lang="en-US" sz="2400" dirty="0"/>
              <a:t>April 3, 2018 — Articles of Incorporation filed with Wisconsin</a:t>
            </a:r>
          </a:p>
          <a:p>
            <a:pPr>
              <a:buClr>
                <a:srgbClr val="1D428A"/>
              </a:buClr>
            </a:pPr>
            <a:r>
              <a:rPr lang="en-US" sz="2400" dirty="0"/>
              <a:t>June 8, 2018 — Acceptance in Official Catholic Directory via Archdiocese of Milwaukee</a:t>
            </a:r>
          </a:p>
          <a:p>
            <a:r>
              <a:rPr lang="en-US" sz="2400" dirty="0"/>
              <a:t>January 1, 2019 — Lyn Korte, CAE, in place as Executive Director</a:t>
            </a:r>
          </a:p>
          <a:p>
            <a:r>
              <a:rPr lang="en-US" sz="2400" dirty="0"/>
              <a:t>June 24, 2019 — Board of Directors confirm list of services to be developed</a:t>
            </a:r>
          </a:p>
        </p:txBody>
      </p:sp>
      <p:sp>
        <p:nvSpPr>
          <p:cNvPr id="7" name="Rectangle 6">
            <a:extLst>
              <a:ext uri="{FF2B5EF4-FFF2-40B4-BE49-F238E27FC236}">
                <a16:creationId xmlns:a16="http://schemas.microsoft.com/office/drawing/2014/main" id="{D4EF9705-0E2E-4955-8A71-9101C87ECCCC}"/>
              </a:ext>
            </a:extLst>
          </p:cNvPr>
          <p:cNvSpPr/>
          <p:nvPr/>
        </p:nvSpPr>
        <p:spPr>
          <a:xfrm>
            <a:off x="0" y="6311900"/>
            <a:ext cx="12192000" cy="546100"/>
          </a:xfrm>
          <a:prstGeom prst="rect">
            <a:avLst/>
          </a:prstGeom>
          <a:solidFill>
            <a:srgbClr val="1D42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BF9BC72C-0C8F-4C60-BE9A-50FEF61823C8}"/>
              </a:ext>
            </a:extLst>
          </p:cNvPr>
          <p:cNvSpPr>
            <a:spLocks noGrp="1"/>
          </p:cNvSpPr>
          <p:nvPr>
            <p:ph type="sldNum" sz="quarter" idx="12"/>
          </p:nvPr>
        </p:nvSpPr>
        <p:spPr>
          <a:xfrm>
            <a:off x="8610600" y="6356289"/>
            <a:ext cx="2743200" cy="365125"/>
          </a:xfrm>
        </p:spPr>
        <p:txBody>
          <a:bodyPr/>
          <a:lstStyle/>
          <a:p>
            <a:fld id="{4D4EF74E-87E7-49CB-B97F-BF4E98A182F9}" type="slidenum">
              <a:rPr lang="en-US" smtClean="0">
                <a:solidFill>
                  <a:schemeClr val="bg1"/>
                </a:solidFill>
              </a:rPr>
              <a:t>2</a:t>
            </a:fld>
            <a:endParaRPr lang="en-US" dirty="0">
              <a:solidFill>
                <a:schemeClr val="bg1"/>
              </a:solidFill>
            </a:endParaRPr>
          </a:p>
        </p:txBody>
      </p:sp>
      <p:sp>
        <p:nvSpPr>
          <p:cNvPr id="11" name="Date Placeholder 1">
            <a:extLst>
              <a:ext uri="{FF2B5EF4-FFF2-40B4-BE49-F238E27FC236}">
                <a16:creationId xmlns:a16="http://schemas.microsoft.com/office/drawing/2014/main" id="{D7B0876D-7A81-4FA0-AF03-BB984DA78E33}"/>
              </a:ext>
            </a:extLst>
          </p:cNvPr>
          <p:cNvSpPr>
            <a:spLocks noGrp="1"/>
          </p:cNvSpPr>
          <p:nvPr>
            <p:ph type="dt" sz="half" idx="10"/>
          </p:nvPr>
        </p:nvSpPr>
        <p:spPr>
          <a:xfrm>
            <a:off x="838200" y="6356350"/>
            <a:ext cx="2743200" cy="365125"/>
          </a:xfrm>
        </p:spPr>
        <p:txBody>
          <a:bodyPr/>
          <a:lstStyle/>
          <a:p>
            <a:fld id="{3F870DA8-7936-4A90-A24B-11518E531BE1}" type="datetime1">
              <a:rPr lang="en-US" smtClean="0"/>
              <a:t>6/26/2019</a:t>
            </a:fld>
            <a:endParaRPr lang="en-US" dirty="0"/>
          </a:p>
        </p:txBody>
      </p:sp>
      <p:sp>
        <p:nvSpPr>
          <p:cNvPr id="12" name="Footer Placeholder 2">
            <a:extLst>
              <a:ext uri="{FF2B5EF4-FFF2-40B4-BE49-F238E27FC236}">
                <a16:creationId xmlns:a16="http://schemas.microsoft.com/office/drawing/2014/main" id="{A15CB1FA-9867-46AE-B382-37DE9207A694}"/>
              </a:ext>
            </a:extLst>
          </p:cNvPr>
          <p:cNvSpPr txBox="1">
            <a:spLocks/>
          </p:cNvSpPr>
          <p:nvPr/>
        </p:nvSpPr>
        <p:spPr>
          <a:xfrm>
            <a:off x="4038600" y="6438646"/>
            <a:ext cx="4114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solidFill>
              </a:rPr>
              <a:t>www.WRCollaborative.org</a:t>
            </a:r>
          </a:p>
        </p:txBody>
      </p:sp>
    </p:spTree>
    <p:extLst>
      <p:ext uri="{BB962C8B-B14F-4D97-AF65-F5344CB8AC3E}">
        <p14:creationId xmlns:p14="http://schemas.microsoft.com/office/powerpoint/2010/main" val="3902558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4B567-9687-4115-9DB3-A53864147CDE}"/>
              </a:ext>
            </a:extLst>
          </p:cNvPr>
          <p:cNvSpPr>
            <a:spLocks noGrp="1"/>
          </p:cNvSpPr>
          <p:nvPr>
            <p:ph type="title"/>
          </p:nvPr>
        </p:nvSpPr>
        <p:spPr/>
        <p:txBody>
          <a:bodyPr/>
          <a:lstStyle/>
          <a:p>
            <a:r>
              <a:rPr lang="en-US" dirty="0"/>
              <a:t>Members</a:t>
            </a:r>
          </a:p>
        </p:txBody>
      </p:sp>
      <p:sp>
        <p:nvSpPr>
          <p:cNvPr id="3" name="Content Placeholder 2">
            <a:extLst>
              <a:ext uri="{FF2B5EF4-FFF2-40B4-BE49-F238E27FC236}">
                <a16:creationId xmlns:a16="http://schemas.microsoft.com/office/drawing/2014/main" id="{4479EBDB-2382-40A3-B580-CF9B8357F453}"/>
              </a:ext>
            </a:extLst>
          </p:cNvPr>
          <p:cNvSpPr>
            <a:spLocks noGrp="1"/>
          </p:cNvSpPr>
          <p:nvPr>
            <p:ph idx="1"/>
          </p:nvPr>
        </p:nvSpPr>
        <p:spPr/>
        <p:txBody>
          <a:bodyPr>
            <a:normAutofit/>
          </a:bodyPr>
          <a:lstStyle/>
          <a:p>
            <a:pPr>
              <a:tabLst>
                <a:tab pos="6970713" algn="l"/>
              </a:tabLst>
            </a:pPr>
            <a:r>
              <a:rPr lang="en-US" sz="2400" dirty="0"/>
              <a:t>Sisters of Mercy of the Holy Cross, Merrill			</a:t>
            </a:r>
          </a:p>
          <a:p>
            <a:pPr>
              <a:tabLst>
                <a:tab pos="6970713" algn="l"/>
              </a:tabLst>
            </a:pPr>
            <a:r>
              <a:rPr lang="en-US" sz="2400" dirty="0"/>
              <a:t>Sisters of the Living Word, Arlington Heights, IL		</a:t>
            </a:r>
          </a:p>
          <a:p>
            <a:pPr>
              <a:tabLst>
                <a:tab pos="6970713" algn="l"/>
              </a:tabLst>
            </a:pPr>
            <a:r>
              <a:rPr lang="en-US" sz="2400" dirty="0"/>
              <a:t>Sisters of St. Francis of the Holy Cross, Green Bay		</a:t>
            </a:r>
          </a:p>
          <a:p>
            <a:pPr>
              <a:tabLst>
                <a:tab pos="6970713" algn="l"/>
              </a:tabLst>
            </a:pPr>
            <a:r>
              <a:rPr lang="en-US" sz="2400" dirty="0"/>
              <a:t>Sisters of the Divine Savior, Milwaukee		</a:t>
            </a:r>
          </a:p>
          <a:p>
            <a:pPr>
              <a:tabLst>
                <a:tab pos="6970713" algn="l"/>
              </a:tabLst>
            </a:pPr>
            <a:r>
              <a:rPr lang="en-US" sz="2400" dirty="0"/>
              <a:t>Sisters of St. Francis of Assisi, St. Francis		</a:t>
            </a:r>
          </a:p>
          <a:p>
            <a:pPr>
              <a:tabLst>
                <a:tab pos="6970713" algn="l"/>
              </a:tabLst>
            </a:pPr>
            <a:r>
              <a:rPr lang="en-US" sz="2400" dirty="0"/>
              <a:t>Servants of Mary, Ladysmith		</a:t>
            </a:r>
          </a:p>
          <a:p>
            <a:pPr>
              <a:tabLst>
                <a:tab pos="6970713" algn="l"/>
              </a:tabLst>
            </a:pPr>
            <a:r>
              <a:rPr lang="en-US" sz="2400" dirty="0"/>
              <a:t>Congregation of Sisters of St. Agnes, Fond du Lac			</a:t>
            </a:r>
          </a:p>
          <a:p>
            <a:pPr>
              <a:tabLst>
                <a:tab pos="6970713" algn="l"/>
              </a:tabLst>
            </a:pPr>
            <a:r>
              <a:rPr lang="en-US" sz="2400" dirty="0"/>
              <a:t>Franciscan Sisters of Perpetual Adoration, La Crosse	</a:t>
            </a:r>
          </a:p>
          <a:p>
            <a:pPr>
              <a:tabLst>
                <a:tab pos="6970713" algn="l"/>
              </a:tabLst>
            </a:pPr>
            <a:r>
              <a:rPr lang="en-US" sz="2400" dirty="0"/>
              <a:t>Sinsinawa Dominican Sisters, Sinsinawa</a:t>
            </a:r>
          </a:p>
        </p:txBody>
      </p:sp>
      <p:sp>
        <p:nvSpPr>
          <p:cNvPr id="4" name="Date Placeholder 3">
            <a:extLst>
              <a:ext uri="{FF2B5EF4-FFF2-40B4-BE49-F238E27FC236}">
                <a16:creationId xmlns:a16="http://schemas.microsoft.com/office/drawing/2014/main" id="{0967CA05-42CA-4DFD-A3A5-E8BE318E183D}"/>
              </a:ext>
            </a:extLst>
          </p:cNvPr>
          <p:cNvSpPr>
            <a:spLocks noGrp="1"/>
          </p:cNvSpPr>
          <p:nvPr>
            <p:ph type="dt" sz="half" idx="10"/>
          </p:nvPr>
        </p:nvSpPr>
        <p:spPr/>
        <p:txBody>
          <a:bodyPr/>
          <a:lstStyle/>
          <a:p>
            <a:fld id="{1122B466-8D63-49B8-A936-E728AF38F5BB}" type="datetime1">
              <a:rPr lang="en-US" smtClean="0"/>
              <a:t>6/26/2019</a:t>
            </a:fld>
            <a:endParaRPr lang="en-US" dirty="0"/>
          </a:p>
        </p:txBody>
      </p:sp>
      <p:sp>
        <p:nvSpPr>
          <p:cNvPr id="5" name="Slide Number Placeholder 4">
            <a:extLst>
              <a:ext uri="{FF2B5EF4-FFF2-40B4-BE49-F238E27FC236}">
                <a16:creationId xmlns:a16="http://schemas.microsoft.com/office/drawing/2014/main" id="{D3D71318-389E-4AF2-A57C-F213846E5FB3}"/>
              </a:ext>
            </a:extLst>
          </p:cNvPr>
          <p:cNvSpPr>
            <a:spLocks noGrp="1"/>
          </p:cNvSpPr>
          <p:nvPr>
            <p:ph type="sldNum" sz="quarter" idx="12"/>
          </p:nvPr>
        </p:nvSpPr>
        <p:spPr/>
        <p:txBody>
          <a:bodyPr/>
          <a:lstStyle/>
          <a:p>
            <a:fld id="{4D4EF74E-87E7-49CB-B97F-BF4E98A182F9}" type="slidenum">
              <a:rPr lang="en-US" smtClean="0"/>
              <a:t>3</a:t>
            </a:fld>
            <a:endParaRPr lang="en-US"/>
          </a:p>
        </p:txBody>
      </p:sp>
    </p:spTree>
    <p:extLst>
      <p:ext uri="{BB962C8B-B14F-4D97-AF65-F5344CB8AC3E}">
        <p14:creationId xmlns:p14="http://schemas.microsoft.com/office/powerpoint/2010/main" val="1144890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F2A5D-6C7E-4933-BF19-C7E650BB163E}"/>
              </a:ext>
            </a:extLst>
          </p:cNvPr>
          <p:cNvSpPr>
            <a:spLocks noGrp="1"/>
          </p:cNvSpPr>
          <p:nvPr>
            <p:ph type="title"/>
          </p:nvPr>
        </p:nvSpPr>
        <p:spPr/>
        <p:txBody>
          <a:bodyPr/>
          <a:lstStyle/>
          <a:p>
            <a:r>
              <a:rPr lang="en-US" dirty="0"/>
              <a:t>Mission Statement</a:t>
            </a:r>
          </a:p>
        </p:txBody>
      </p:sp>
      <p:sp>
        <p:nvSpPr>
          <p:cNvPr id="3" name="Content Placeholder 2">
            <a:extLst>
              <a:ext uri="{FF2B5EF4-FFF2-40B4-BE49-F238E27FC236}">
                <a16:creationId xmlns:a16="http://schemas.microsoft.com/office/drawing/2014/main" id="{DEB97655-ECFD-4FF0-A7E3-4CCA7BA3E6B7}"/>
              </a:ext>
            </a:extLst>
          </p:cNvPr>
          <p:cNvSpPr>
            <a:spLocks noGrp="1"/>
          </p:cNvSpPr>
          <p:nvPr>
            <p:ph idx="1"/>
          </p:nvPr>
        </p:nvSpPr>
        <p:spPr/>
        <p:txBody>
          <a:bodyPr>
            <a:normAutofit/>
          </a:bodyPr>
          <a:lstStyle/>
          <a:p>
            <a:r>
              <a:rPr lang="en-US" sz="2400" dirty="0"/>
              <a:t>The Wisconsin Religious Collaborative exists to provide a sustainable membership organization that promotes good stewardship by sharing resources and professional expertise in finance, management, pastoral care, governance, and other areas in order to sustain mission and meet the needs of individual religious institutes in Wisconsin and their members.</a:t>
            </a:r>
          </a:p>
          <a:p>
            <a:r>
              <a:rPr lang="en-US" sz="2400" dirty="0"/>
              <a:t>It is our hope that developing a structure to foster collaboration in internal governance and management functions will allow leaders and members to give their energy, time, and attention to mission.</a:t>
            </a:r>
          </a:p>
          <a:p>
            <a:pPr marL="0" indent="0">
              <a:buNone/>
            </a:pPr>
            <a:endParaRPr lang="en-US" sz="2400" dirty="0"/>
          </a:p>
        </p:txBody>
      </p:sp>
      <p:sp>
        <p:nvSpPr>
          <p:cNvPr id="4" name="Date Placeholder 3">
            <a:extLst>
              <a:ext uri="{FF2B5EF4-FFF2-40B4-BE49-F238E27FC236}">
                <a16:creationId xmlns:a16="http://schemas.microsoft.com/office/drawing/2014/main" id="{98B1D2C5-B5F7-4C87-93A6-9610FDB1CA8B}"/>
              </a:ext>
            </a:extLst>
          </p:cNvPr>
          <p:cNvSpPr>
            <a:spLocks noGrp="1"/>
          </p:cNvSpPr>
          <p:nvPr>
            <p:ph type="dt" sz="half" idx="10"/>
          </p:nvPr>
        </p:nvSpPr>
        <p:spPr/>
        <p:txBody>
          <a:bodyPr/>
          <a:lstStyle/>
          <a:p>
            <a:fld id="{1122B466-8D63-49B8-A936-E728AF38F5BB}" type="datetime1">
              <a:rPr lang="en-US" smtClean="0"/>
              <a:t>6/26/2019</a:t>
            </a:fld>
            <a:endParaRPr lang="en-US" dirty="0"/>
          </a:p>
        </p:txBody>
      </p:sp>
      <p:sp>
        <p:nvSpPr>
          <p:cNvPr id="5" name="Slide Number Placeholder 4">
            <a:extLst>
              <a:ext uri="{FF2B5EF4-FFF2-40B4-BE49-F238E27FC236}">
                <a16:creationId xmlns:a16="http://schemas.microsoft.com/office/drawing/2014/main" id="{42AA7429-3C24-4397-96B8-66393E12BACD}"/>
              </a:ext>
            </a:extLst>
          </p:cNvPr>
          <p:cNvSpPr>
            <a:spLocks noGrp="1"/>
          </p:cNvSpPr>
          <p:nvPr>
            <p:ph type="sldNum" sz="quarter" idx="12"/>
          </p:nvPr>
        </p:nvSpPr>
        <p:spPr/>
        <p:txBody>
          <a:bodyPr/>
          <a:lstStyle/>
          <a:p>
            <a:fld id="{4D4EF74E-87E7-49CB-B97F-BF4E98A182F9}" type="slidenum">
              <a:rPr lang="en-US" smtClean="0"/>
              <a:t>4</a:t>
            </a:fld>
            <a:endParaRPr lang="en-US"/>
          </a:p>
        </p:txBody>
      </p:sp>
    </p:spTree>
    <p:extLst>
      <p:ext uri="{BB962C8B-B14F-4D97-AF65-F5344CB8AC3E}">
        <p14:creationId xmlns:p14="http://schemas.microsoft.com/office/powerpoint/2010/main" val="2570232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5637D-64DF-420F-8205-994A798530F3}"/>
              </a:ext>
            </a:extLst>
          </p:cNvPr>
          <p:cNvSpPr>
            <a:spLocks noGrp="1"/>
          </p:cNvSpPr>
          <p:nvPr>
            <p:ph type="title"/>
          </p:nvPr>
        </p:nvSpPr>
        <p:spPr/>
        <p:txBody>
          <a:bodyPr/>
          <a:lstStyle/>
          <a:p>
            <a:r>
              <a:rPr lang="en-US" dirty="0"/>
              <a:t>Assumptions</a:t>
            </a:r>
          </a:p>
        </p:txBody>
      </p:sp>
      <p:sp>
        <p:nvSpPr>
          <p:cNvPr id="3" name="Content Placeholder 2">
            <a:extLst>
              <a:ext uri="{FF2B5EF4-FFF2-40B4-BE49-F238E27FC236}">
                <a16:creationId xmlns:a16="http://schemas.microsoft.com/office/drawing/2014/main" id="{143CC987-F360-482C-95CD-DA22B57218C5}"/>
              </a:ext>
            </a:extLst>
          </p:cNvPr>
          <p:cNvSpPr>
            <a:spLocks noGrp="1"/>
          </p:cNvSpPr>
          <p:nvPr>
            <p:ph idx="1"/>
          </p:nvPr>
        </p:nvSpPr>
        <p:spPr/>
        <p:txBody>
          <a:bodyPr>
            <a:normAutofit/>
          </a:bodyPr>
          <a:lstStyle/>
          <a:p>
            <a:r>
              <a:rPr lang="en-US" sz="2400" dirty="0"/>
              <a:t>Consecrated life is changing</a:t>
            </a:r>
          </a:p>
          <a:p>
            <a:r>
              <a:rPr lang="en-US" sz="2400" dirty="0"/>
              <a:t>New circumstances need new responses</a:t>
            </a:r>
          </a:p>
          <a:p>
            <a:r>
              <a:rPr lang="en-US" sz="2400" dirty="0"/>
              <a:t>Collaboration will strengthen consecrated life</a:t>
            </a:r>
          </a:p>
          <a:p>
            <a:r>
              <a:rPr lang="en-US" sz="2400" dirty="0"/>
              <a:t>Varying levels of participation based on need</a:t>
            </a:r>
          </a:p>
          <a:p>
            <a:r>
              <a:rPr lang="en-US" sz="2400" dirty="0"/>
              <a:t>Participation based on realities of each institute</a:t>
            </a:r>
          </a:p>
          <a:p>
            <a:r>
              <a:rPr lang="en-US" sz="2400" dirty="0"/>
              <a:t>Spirit-led transitions call for proactive planning</a:t>
            </a:r>
          </a:p>
          <a:p>
            <a:r>
              <a:rPr lang="en-US" sz="2400" dirty="0"/>
              <a:t>Transitions happen in different time frames</a:t>
            </a:r>
          </a:p>
          <a:p>
            <a:r>
              <a:rPr lang="en-US" sz="2400" dirty="0"/>
              <a:t>Today’s responses have their time and place / not forever</a:t>
            </a:r>
          </a:p>
        </p:txBody>
      </p:sp>
      <p:sp>
        <p:nvSpPr>
          <p:cNvPr id="4" name="Date Placeholder 3">
            <a:extLst>
              <a:ext uri="{FF2B5EF4-FFF2-40B4-BE49-F238E27FC236}">
                <a16:creationId xmlns:a16="http://schemas.microsoft.com/office/drawing/2014/main" id="{820F1FE3-5AC4-416E-9282-1DCCD880FB2F}"/>
              </a:ext>
            </a:extLst>
          </p:cNvPr>
          <p:cNvSpPr>
            <a:spLocks noGrp="1"/>
          </p:cNvSpPr>
          <p:nvPr>
            <p:ph type="dt" sz="half" idx="10"/>
          </p:nvPr>
        </p:nvSpPr>
        <p:spPr/>
        <p:txBody>
          <a:bodyPr/>
          <a:lstStyle/>
          <a:p>
            <a:fld id="{1122B466-8D63-49B8-A936-E728AF38F5BB}" type="datetime1">
              <a:rPr lang="en-US" smtClean="0"/>
              <a:t>6/26/2019</a:t>
            </a:fld>
            <a:endParaRPr lang="en-US" dirty="0"/>
          </a:p>
        </p:txBody>
      </p:sp>
      <p:sp>
        <p:nvSpPr>
          <p:cNvPr id="5" name="Slide Number Placeholder 4">
            <a:extLst>
              <a:ext uri="{FF2B5EF4-FFF2-40B4-BE49-F238E27FC236}">
                <a16:creationId xmlns:a16="http://schemas.microsoft.com/office/drawing/2014/main" id="{A3BB8D70-F2D2-446F-9A8B-658C6BFC763B}"/>
              </a:ext>
            </a:extLst>
          </p:cNvPr>
          <p:cNvSpPr>
            <a:spLocks noGrp="1"/>
          </p:cNvSpPr>
          <p:nvPr>
            <p:ph type="sldNum" sz="quarter" idx="12"/>
          </p:nvPr>
        </p:nvSpPr>
        <p:spPr/>
        <p:txBody>
          <a:bodyPr/>
          <a:lstStyle/>
          <a:p>
            <a:fld id="{4D4EF74E-87E7-49CB-B97F-BF4E98A182F9}" type="slidenum">
              <a:rPr lang="en-US" smtClean="0"/>
              <a:t>5</a:t>
            </a:fld>
            <a:endParaRPr lang="en-US"/>
          </a:p>
        </p:txBody>
      </p:sp>
    </p:spTree>
    <p:extLst>
      <p:ext uri="{BB962C8B-B14F-4D97-AF65-F5344CB8AC3E}">
        <p14:creationId xmlns:p14="http://schemas.microsoft.com/office/powerpoint/2010/main" val="3466662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EF08B-7299-436D-AE3C-1D8002680506}"/>
              </a:ext>
            </a:extLst>
          </p:cNvPr>
          <p:cNvSpPr>
            <a:spLocks noGrp="1"/>
          </p:cNvSpPr>
          <p:nvPr>
            <p:ph type="title"/>
          </p:nvPr>
        </p:nvSpPr>
        <p:spPr/>
        <p:txBody>
          <a:bodyPr/>
          <a:lstStyle/>
          <a:p>
            <a:r>
              <a:rPr lang="en-US" dirty="0"/>
              <a:t>Anticipated Benefits</a:t>
            </a:r>
          </a:p>
        </p:txBody>
      </p:sp>
      <p:sp>
        <p:nvSpPr>
          <p:cNvPr id="3" name="Content Placeholder 2">
            <a:extLst>
              <a:ext uri="{FF2B5EF4-FFF2-40B4-BE49-F238E27FC236}">
                <a16:creationId xmlns:a16="http://schemas.microsoft.com/office/drawing/2014/main" id="{31308D3F-83DA-4CEB-A6E1-D1CB30B5808E}"/>
              </a:ext>
            </a:extLst>
          </p:cNvPr>
          <p:cNvSpPr>
            <a:spLocks noGrp="1"/>
          </p:cNvSpPr>
          <p:nvPr>
            <p:ph idx="1"/>
          </p:nvPr>
        </p:nvSpPr>
        <p:spPr/>
        <p:txBody>
          <a:bodyPr>
            <a:normAutofit/>
          </a:bodyPr>
          <a:lstStyle/>
          <a:p>
            <a:pPr lvl="0"/>
            <a:r>
              <a:rPr lang="en-US" sz="2400" dirty="0"/>
              <a:t>Assistance for needed services</a:t>
            </a:r>
          </a:p>
          <a:p>
            <a:pPr lvl="0"/>
            <a:r>
              <a:rPr lang="en-US" sz="2400" dirty="0"/>
              <a:t>Good stewardship of resources</a:t>
            </a:r>
          </a:p>
          <a:p>
            <a:pPr lvl="0"/>
            <a:r>
              <a:rPr lang="en-US" sz="2400" dirty="0"/>
              <a:t>Networking</a:t>
            </a:r>
          </a:p>
          <a:p>
            <a:pPr lvl="0"/>
            <a:r>
              <a:rPr lang="en-US" sz="2400" dirty="0"/>
              <a:t>Opportunities to share resources</a:t>
            </a:r>
          </a:p>
          <a:p>
            <a:pPr lvl="0"/>
            <a:r>
              <a:rPr lang="en-US" sz="2400" dirty="0"/>
              <a:t>Possible outsourcing of services</a:t>
            </a:r>
          </a:p>
          <a:p>
            <a:pPr lvl="0"/>
            <a:r>
              <a:rPr lang="en-US" sz="2400" dirty="0"/>
              <a:t>Support for autonomy of member institutes</a:t>
            </a:r>
          </a:p>
          <a:p>
            <a:pPr lvl="0"/>
            <a:r>
              <a:rPr lang="en-US" sz="2400" dirty="0"/>
              <a:t>Leaders freed to focus on community life and ministry</a:t>
            </a:r>
          </a:p>
          <a:p>
            <a:pPr marL="0" indent="0">
              <a:buNone/>
            </a:pPr>
            <a:endParaRPr lang="en-US" sz="2400" dirty="0"/>
          </a:p>
        </p:txBody>
      </p:sp>
      <p:sp>
        <p:nvSpPr>
          <p:cNvPr id="4" name="Date Placeholder 3">
            <a:extLst>
              <a:ext uri="{FF2B5EF4-FFF2-40B4-BE49-F238E27FC236}">
                <a16:creationId xmlns:a16="http://schemas.microsoft.com/office/drawing/2014/main" id="{0F3C8A99-5281-41AC-92DC-5AF9CE9E6295}"/>
              </a:ext>
            </a:extLst>
          </p:cNvPr>
          <p:cNvSpPr>
            <a:spLocks noGrp="1"/>
          </p:cNvSpPr>
          <p:nvPr>
            <p:ph type="dt" sz="half" idx="10"/>
          </p:nvPr>
        </p:nvSpPr>
        <p:spPr/>
        <p:txBody>
          <a:bodyPr/>
          <a:lstStyle/>
          <a:p>
            <a:fld id="{1122B466-8D63-49B8-A936-E728AF38F5BB}" type="datetime1">
              <a:rPr lang="en-US" smtClean="0"/>
              <a:t>6/26/2019</a:t>
            </a:fld>
            <a:endParaRPr lang="en-US" dirty="0"/>
          </a:p>
        </p:txBody>
      </p:sp>
      <p:sp>
        <p:nvSpPr>
          <p:cNvPr id="5" name="Slide Number Placeholder 4">
            <a:extLst>
              <a:ext uri="{FF2B5EF4-FFF2-40B4-BE49-F238E27FC236}">
                <a16:creationId xmlns:a16="http://schemas.microsoft.com/office/drawing/2014/main" id="{1320A69B-43F7-4AA1-99DA-27A2D5B69A35}"/>
              </a:ext>
            </a:extLst>
          </p:cNvPr>
          <p:cNvSpPr>
            <a:spLocks noGrp="1"/>
          </p:cNvSpPr>
          <p:nvPr>
            <p:ph type="sldNum" sz="quarter" idx="12"/>
          </p:nvPr>
        </p:nvSpPr>
        <p:spPr/>
        <p:txBody>
          <a:bodyPr/>
          <a:lstStyle/>
          <a:p>
            <a:fld id="{4D4EF74E-87E7-49CB-B97F-BF4E98A182F9}" type="slidenum">
              <a:rPr lang="en-US" smtClean="0"/>
              <a:t>6</a:t>
            </a:fld>
            <a:endParaRPr lang="en-US"/>
          </a:p>
        </p:txBody>
      </p:sp>
    </p:spTree>
    <p:extLst>
      <p:ext uri="{BB962C8B-B14F-4D97-AF65-F5344CB8AC3E}">
        <p14:creationId xmlns:p14="http://schemas.microsoft.com/office/powerpoint/2010/main" val="222451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C992F16-1DE9-487F-B5E2-3E4C09F2E512}"/>
              </a:ext>
            </a:extLst>
          </p:cNvPr>
          <p:cNvSpPr>
            <a:spLocks noGrp="1"/>
          </p:cNvSpPr>
          <p:nvPr>
            <p:ph type="title"/>
          </p:nvPr>
        </p:nvSpPr>
        <p:spPr/>
        <p:txBody>
          <a:bodyPr/>
          <a:lstStyle/>
          <a:p>
            <a:r>
              <a:rPr lang="en-US" dirty="0"/>
              <a:t>Services to Be Developed</a:t>
            </a:r>
          </a:p>
        </p:txBody>
      </p:sp>
      <p:sp>
        <p:nvSpPr>
          <p:cNvPr id="9" name="Content Placeholder 8">
            <a:extLst>
              <a:ext uri="{FF2B5EF4-FFF2-40B4-BE49-F238E27FC236}">
                <a16:creationId xmlns:a16="http://schemas.microsoft.com/office/drawing/2014/main" id="{6210F6F1-9553-4E0E-B87B-FD36E5CB16B0}"/>
              </a:ext>
            </a:extLst>
          </p:cNvPr>
          <p:cNvSpPr>
            <a:spLocks noGrp="1"/>
          </p:cNvSpPr>
          <p:nvPr>
            <p:ph idx="1"/>
          </p:nvPr>
        </p:nvSpPr>
        <p:spPr/>
        <p:txBody>
          <a:bodyPr>
            <a:normAutofit/>
          </a:bodyPr>
          <a:lstStyle/>
          <a:p>
            <a:r>
              <a:rPr lang="en-US" sz="2400" dirty="0"/>
              <a:t>Ongoing formation and social justice portals and programming</a:t>
            </a:r>
          </a:p>
          <a:p>
            <a:r>
              <a:rPr lang="en-US" sz="2400" dirty="0"/>
              <a:t>Pastoral care resources</a:t>
            </a:r>
          </a:p>
          <a:p>
            <a:r>
              <a:rPr lang="en-US" sz="2400" dirty="0"/>
              <a:t>Mental health program</a:t>
            </a:r>
          </a:p>
          <a:p>
            <a:r>
              <a:rPr lang="en-US" sz="2400" dirty="0"/>
              <a:t>Health care agency, fleet management, IT collectives</a:t>
            </a:r>
          </a:p>
          <a:p>
            <a:r>
              <a:rPr lang="en-US" sz="2400" dirty="0"/>
              <a:t>Administrative staffing and management models, tools, and resource library</a:t>
            </a:r>
          </a:p>
          <a:p>
            <a:r>
              <a:rPr lang="en-US" sz="2400" dirty="0"/>
              <a:t>Archives standards and best practices, long-term planning</a:t>
            </a:r>
          </a:p>
          <a:p>
            <a:r>
              <a:rPr lang="en-US" sz="2400" dirty="0"/>
              <a:t>Governance models and future thinking</a:t>
            </a:r>
          </a:p>
          <a:p>
            <a:r>
              <a:rPr lang="en-US" sz="2400" dirty="0"/>
              <a:t>Community assessment toolkit</a:t>
            </a:r>
          </a:p>
          <a:p>
            <a:r>
              <a:rPr lang="en-US" sz="2400" dirty="0"/>
              <a:t>Initial formation partnerships</a:t>
            </a:r>
          </a:p>
          <a:p>
            <a:endParaRPr lang="en-US" sz="2400" dirty="0"/>
          </a:p>
          <a:p>
            <a:endParaRPr lang="en-US" sz="2400" dirty="0"/>
          </a:p>
        </p:txBody>
      </p:sp>
      <p:sp>
        <p:nvSpPr>
          <p:cNvPr id="5" name="Date Placeholder 4">
            <a:extLst>
              <a:ext uri="{FF2B5EF4-FFF2-40B4-BE49-F238E27FC236}">
                <a16:creationId xmlns:a16="http://schemas.microsoft.com/office/drawing/2014/main" id="{1F9F6F43-7795-4685-B811-0C6B920110CD}"/>
              </a:ext>
            </a:extLst>
          </p:cNvPr>
          <p:cNvSpPr>
            <a:spLocks noGrp="1"/>
          </p:cNvSpPr>
          <p:nvPr>
            <p:ph type="dt" sz="half" idx="10"/>
          </p:nvPr>
        </p:nvSpPr>
        <p:spPr/>
        <p:txBody>
          <a:bodyPr/>
          <a:lstStyle/>
          <a:p>
            <a:fld id="{48DED171-4D03-4413-B2DF-971CD17F6D18}" type="datetime1">
              <a:rPr lang="en-US" smtClean="0"/>
              <a:t>6/26/2019</a:t>
            </a:fld>
            <a:endParaRPr lang="en-US"/>
          </a:p>
        </p:txBody>
      </p:sp>
      <p:sp>
        <p:nvSpPr>
          <p:cNvPr id="7" name="Slide Number Placeholder 6">
            <a:extLst>
              <a:ext uri="{FF2B5EF4-FFF2-40B4-BE49-F238E27FC236}">
                <a16:creationId xmlns:a16="http://schemas.microsoft.com/office/drawing/2014/main" id="{B2351D95-E57C-4B1B-8C02-899D3297BF35}"/>
              </a:ext>
            </a:extLst>
          </p:cNvPr>
          <p:cNvSpPr>
            <a:spLocks noGrp="1"/>
          </p:cNvSpPr>
          <p:nvPr>
            <p:ph type="sldNum" sz="quarter" idx="12"/>
          </p:nvPr>
        </p:nvSpPr>
        <p:spPr/>
        <p:txBody>
          <a:bodyPr/>
          <a:lstStyle/>
          <a:p>
            <a:fld id="{4D4EF74E-87E7-49CB-B97F-BF4E98A182F9}" type="slidenum">
              <a:rPr lang="en-US" smtClean="0"/>
              <a:t>7</a:t>
            </a:fld>
            <a:endParaRPr lang="en-US"/>
          </a:p>
        </p:txBody>
      </p:sp>
    </p:spTree>
    <p:extLst>
      <p:ext uri="{BB962C8B-B14F-4D97-AF65-F5344CB8AC3E}">
        <p14:creationId xmlns:p14="http://schemas.microsoft.com/office/powerpoint/2010/main" val="65185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4303F41-ADDD-4D3B-96B8-1E866F6D33CB}"/>
              </a:ext>
            </a:extLst>
          </p:cNvPr>
          <p:cNvSpPr>
            <a:spLocks noGrp="1"/>
          </p:cNvSpPr>
          <p:nvPr>
            <p:ph type="sldNum" sz="quarter" idx="12"/>
          </p:nvPr>
        </p:nvSpPr>
        <p:spPr/>
        <p:txBody>
          <a:bodyPr/>
          <a:lstStyle/>
          <a:p>
            <a:fld id="{4D4EF74E-87E7-49CB-B97F-BF4E98A182F9}" type="slidenum">
              <a:rPr lang="en-US" smtClean="0"/>
              <a:t>8</a:t>
            </a:fld>
            <a:endParaRPr lang="en-US"/>
          </a:p>
        </p:txBody>
      </p:sp>
      <p:sp>
        <p:nvSpPr>
          <p:cNvPr id="2" name="Title 1">
            <a:extLst>
              <a:ext uri="{FF2B5EF4-FFF2-40B4-BE49-F238E27FC236}">
                <a16:creationId xmlns:a16="http://schemas.microsoft.com/office/drawing/2014/main" id="{51A7A3FA-D828-4F6D-8322-F34447AF554E}"/>
              </a:ext>
            </a:extLst>
          </p:cNvPr>
          <p:cNvSpPr>
            <a:spLocks noGrp="1"/>
          </p:cNvSpPr>
          <p:nvPr>
            <p:ph type="title" idx="4294967295"/>
          </p:nvPr>
        </p:nvSpPr>
        <p:spPr>
          <a:xfrm>
            <a:off x="838200" y="374003"/>
            <a:ext cx="10515600" cy="1325563"/>
          </a:xfrm>
        </p:spPr>
        <p:txBody>
          <a:bodyPr/>
          <a:lstStyle/>
          <a:p>
            <a:r>
              <a:rPr lang="en-US" dirty="0"/>
              <a:t>Contact Information</a:t>
            </a:r>
          </a:p>
        </p:txBody>
      </p:sp>
      <p:sp>
        <p:nvSpPr>
          <p:cNvPr id="7" name="TextBox 6">
            <a:extLst>
              <a:ext uri="{FF2B5EF4-FFF2-40B4-BE49-F238E27FC236}">
                <a16:creationId xmlns:a16="http://schemas.microsoft.com/office/drawing/2014/main" id="{D9B33BAE-C693-4100-90AF-CF9A6866A276}"/>
              </a:ext>
            </a:extLst>
          </p:cNvPr>
          <p:cNvSpPr txBox="1"/>
          <p:nvPr/>
        </p:nvSpPr>
        <p:spPr>
          <a:xfrm>
            <a:off x="838200" y="2396742"/>
            <a:ext cx="4861560" cy="1631216"/>
          </a:xfrm>
          <a:prstGeom prst="rect">
            <a:avLst/>
          </a:prstGeom>
          <a:noFill/>
        </p:spPr>
        <p:txBody>
          <a:bodyPr wrap="square" rtlCol="0">
            <a:spAutoFit/>
          </a:bodyPr>
          <a:lstStyle/>
          <a:p>
            <a:r>
              <a:rPr lang="en-US" sz="2000" dirty="0"/>
              <a:t>Lyn Korte, CAE</a:t>
            </a:r>
          </a:p>
          <a:p>
            <a:r>
              <a:rPr lang="en-US" sz="2000" dirty="0"/>
              <a:t>Executive Director</a:t>
            </a:r>
          </a:p>
          <a:p>
            <a:r>
              <a:rPr lang="en-US" sz="2000" dirty="0"/>
              <a:t>Wisconsin Religious Collaborative</a:t>
            </a:r>
          </a:p>
          <a:p>
            <a:r>
              <a:rPr lang="en-US" sz="2000" dirty="0">
                <a:solidFill>
                  <a:srgbClr val="1D428A"/>
                </a:solidFill>
              </a:rPr>
              <a:t>Lyn@WRCollaborative.org</a:t>
            </a:r>
          </a:p>
          <a:p>
            <a:r>
              <a:rPr lang="en-US" sz="2000" dirty="0"/>
              <a:t>262-599-0814</a:t>
            </a:r>
          </a:p>
        </p:txBody>
      </p:sp>
      <p:sp>
        <p:nvSpPr>
          <p:cNvPr id="8" name="Date Placeholder 1">
            <a:extLst>
              <a:ext uri="{FF2B5EF4-FFF2-40B4-BE49-F238E27FC236}">
                <a16:creationId xmlns:a16="http://schemas.microsoft.com/office/drawing/2014/main" id="{3A2A8CC1-10A5-42AC-B839-8B778DDE37A2}"/>
              </a:ext>
            </a:extLst>
          </p:cNvPr>
          <p:cNvSpPr>
            <a:spLocks noGrp="1"/>
          </p:cNvSpPr>
          <p:nvPr>
            <p:ph type="dt" sz="half" idx="10"/>
          </p:nvPr>
        </p:nvSpPr>
        <p:spPr>
          <a:xfrm>
            <a:off x="838200" y="6356350"/>
            <a:ext cx="2743200" cy="365125"/>
          </a:xfrm>
        </p:spPr>
        <p:txBody>
          <a:bodyPr/>
          <a:lstStyle/>
          <a:p>
            <a:fld id="{3F870DA8-7936-4A90-A24B-11518E531BE1}" type="datetime1">
              <a:rPr lang="en-US" smtClean="0"/>
              <a:t>6/26/2019</a:t>
            </a:fld>
            <a:endParaRPr lang="en-US"/>
          </a:p>
        </p:txBody>
      </p:sp>
      <p:sp>
        <p:nvSpPr>
          <p:cNvPr id="9" name="Footer Placeholder 2">
            <a:extLst>
              <a:ext uri="{FF2B5EF4-FFF2-40B4-BE49-F238E27FC236}">
                <a16:creationId xmlns:a16="http://schemas.microsoft.com/office/drawing/2014/main" id="{7204B0CC-7F2C-4528-97C9-A34A44BA94B3}"/>
              </a:ext>
            </a:extLst>
          </p:cNvPr>
          <p:cNvSpPr>
            <a:spLocks noGrp="1"/>
          </p:cNvSpPr>
          <p:nvPr>
            <p:ph type="ftr" sz="quarter" idx="11"/>
          </p:nvPr>
        </p:nvSpPr>
        <p:spPr>
          <a:xfrm>
            <a:off x="4038600" y="6356350"/>
            <a:ext cx="4114800" cy="365125"/>
          </a:xfrm>
        </p:spPr>
        <p:txBody>
          <a:bodyPr/>
          <a:lstStyle/>
          <a:p>
            <a:r>
              <a:rPr lang="en-US" dirty="0"/>
              <a:t>www.WRCollaborative.org</a:t>
            </a:r>
          </a:p>
        </p:txBody>
      </p:sp>
    </p:spTree>
    <p:extLst>
      <p:ext uri="{BB962C8B-B14F-4D97-AF65-F5344CB8AC3E}">
        <p14:creationId xmlns:p14="http://schemas.microsoft.com/office/powerpoint/2010/main" val="37247038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RC PowerPoint Template" id="{0585E2C4-EAB3-4A53-854E-D680EE2490DA}" vid="{20CA1FD6-E434-4B3B-9996-ADA3AB97D6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WRC PowerPoint Template</Template>
  <TotalTime>4420</TotalTime>
  <Words>370</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Background</vt:lpstr>
      <vt:lpstr>Timeline</vt:lpstr>
      <vt:lpstr>Members</vt:lpstr>
      <vt:lpstr>Mission Statement</vt:lpstr>
      <vt:lpstr>Assumptions</vt:lpstr>
      <vt:lpstr>Anticipated Benefits</vt:lpstr>
      <vt:lpstr>Services to Be Developed</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Ready for Takeoff!</dc:title>
  <dc:creator>Lynelle Korte</dc:creator>
  <cp:lastModifiedBy>Lyn Korte</cp:lastModifiedBy>
  <cp:revision>15</cp:revision>
  <dcterms:created xsi:type="dcterms:W3CDTF">2019-03-25T21:36:13Z</dcterms:created>
  <dcterms:modified xsi:type="dcterms:W3CDTF">2019-06-26T18:57:21Z</dcterms:modified>
</cp:coreProperties>
</file>